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E9"/>
    <a:srgbClr val="EB6879"/>
    <a:srgbClr val="F29A76"/>
    <a:srgbClr val="F6AB00"/>
    <a:srgbClr val="F19DAE"/>
    <a:srgbClr val="CD5D00"/>
    <a:srgbClr val="005BAC"/>
    <a:srgbClr val="906E30"/>
    <a:srgbClr val="A4723A"/>
    <a:srgbClr val="664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12" autoAdjust="0"/>
    <p:restoredTop sz="94660"/>
  </p:normalViewPr>
  <p:slideViewPr>
    <p:cSldViewPr snapToGrid="0">
      <p:cViewPr varScale="1">
        <p:scale>
          <a:sx n="69" d="100"/>
          <a:sy n="69" d="100"/>
        </p:scale>
        <p:origin x="1688" y="21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3/17/19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mailto:info@npo-nijiiro.org" TargetMode="External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3094300" y="10244872"/>
            <a:ext cx="312840" cy="147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786808" y="10244872"/>
            <a:ext cx="312840" cy="147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577" y="7780348"/>
            <a:ext cx="4200153" cy="746762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577" y="8726400"/>
            <a:ext cx="4200153" cy="746762"/>
          </a:xfrm>
          <a:prstGeom prst="rect">
            <a:avLst/>
          </a:prstGeom>
        </p:spPr>
      </p:pic>
      <p:sp>
        <p:nvSpPr>
          <p:cNvPr id="31" name="円/楕円 30"/>
          <p:cNvSpPr/>
          <p:nvPr/>
        </p:nvSpPr>
        <p:spPr>
          <a:xfrm>
            <a:off x="4177909" y="5485968"/>
            <a:ext cx="251280" cy="251280"/>
          </a:xfrm>
          <a:prstGeom prst="ellipse">
            <a:avLst/>
          </a:prstGeom>
          <a:solidFill>
            <a:srgbClr val="00A0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日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867547" y="148168"/>
            <a:ext cx="202972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400">
                <a:solidFill>
                  <a:srgbClr val="EB6879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＃</a:t>
            </a:r>
            <a:r>
              <a:rPr lang="en-US" altLang="ja-JP" sz="3400" dirty="0" err="1">
                <a:solidFill>
                  <a:srgbClr val="EB6879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MeToo</a:t>
            </a:r>
            <a:endParaRPr lang="ja-JP" altLang="en-US" sz="3400" dirty="0">
              <a:solidFill>
                <a:srgbClr val="EB6879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06708" y="3881652"/>
            <a:ext cx="4415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dirty="0">
                <a:solidFill>
                  <a:srgbClr val="EB6879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S</a:t>
            </a:r>
            <a:r>
              <a:rPr lang="en-US" altLang="ja-JP" sz="3600" dirty="0">
                <a:latin typeface="HGP明朝B" panose="02020800000000000000" pitchFamily="18" charset="-128"/>
                <a:ea typeface="HGP明朝B" panose="02020800000000000000" pitchFamily="18" charset="-128"/>
              </a:rPr>
              <a:t>exual</a:t>
            </a:r>
            <a:r>
              <a:rPr lang="en-US" altLang="ja-JP" sz="3600" dirty="0">
                <a:solidFill>
                  <a:srgbClr val="EB6879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R</a:t>
            </a:r>
            <a:r>
              <a:rPr lang="en-US" altLang="ja-JP" sz="3600" dirty="0">
                <a:latin typeface="HGP明朝B" panose="02020800000000000000" pitchFamily="18" charset="-128"/>
                <a:ea typeface="HGP明朝B" panose="02020800000000000000" pitchFamily="18" charset="-128"/>
              </a:rPr>
              <a:t>ights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861559" y="4463834"/>
            <a:ext cx="440117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00">
                <a:latin typeface="HGP明朝B" panose="02020800000000000000" pitchFamily="18" charset="-128"/>
                <a:ea typeface="HGP明朝B" panose="02020800000000000000" pitchFamily="18" charset="-128"/>
              </a:rPr>
              <a:t>すべての人の</a:t>
            </a:r>
            <a:r>
              <a:rPr lang="ja-JP" altLang="en-US" sz="170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性的自己決定権</a:t>
            </a:r>
            <a:r>
              <a:rPr lang="ja-JP" altLang="en-US" sz="1700">
                <a:latin typeface="HGP明朝B" panose="02020800000000000000" pitchFamily="18" charset="-128"/>
                <a:ea typeface="HGP明朝B" panose="02020800000000000000" pitchFamily="18" charset="-128"/>
              </a:rPr>
              <a:t>が守られる社会の実現のために</a:t>
            </a:r>
            <a:endParaRPr lang="en-US" altLang="ja-JP" sz="17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700">
                <a:latin typeface="HGP明朝B" panose="02020800000000000000" pitchFamily="18" charset="-128"/>
                <a:ea typeface="HGP明朝B" panose="02020800000000000000" pitchFamily="18" charset="-128"/>
              </a:rPr>
              <a:t>あなた自身が考えるためのセミナーです</a:t>
            </a:r>
            <a:endParaRPr lang="ja-JP" altLang="en-US" sz="17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806451" y="5271247"/>
            <a:ext cx="1402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  <a:r>
              <a:rPr lang="ja-JP" altLang="en-US" sz="1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2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１９</a:t>
            </a:r>
            <a:r>
              <a:rPr lang="ja-JP" altLang="en-US" sz="1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492559" y="727956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384542" y="5282922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１４：００～１６：００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067528" y="5756603"/>
            <a:ext cx="1159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</a:t>
            </a:r>
            <a:r>
              <a:rPr lang="ja-JP" altLang="en-US"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５０</a:t>
            </a:r>
            <a:r>
              <a:rPr lang="ja-JP" altLang="en-US" sz="1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785793" y="7039247"/>
            <a:ext cx="3725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場所：横浜開港記念会館　９号室</a:t>
            </a:r>
            <a:endParaRPr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384793" y="7412501"/>
            <a:ext cx="20168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横浜市中区本町１−６</a:t>
            </a:r>
            <a:endParaRPr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97581" y="7937209"/>
            <a:ext cx="6848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097581" y="8853153"/>
            <a:ext cx="6848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5931755" y="7728858"/>
            <a:ext cx="1486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18186" y="7999469"/>
            <a:ext cx="3449983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900">
                <a:latin typeface="HGP明朝B" panose="02020800000000000000" pitchFamily="18" charset="-128"/>
                <a:ea typeface="HGP明朝B" panose="02020800000000000000" pitchFamily="18" charset="-128"/>
              </a:rPr>
              <a:t>「</a:t>
            </a:r>
            <a:r>
              <a:rPr lang="en-US" altLang="ja-JP" sz="1900" dirty="0">
                <a:latin typeface="HGP明朝B" panose="02020800000000000000" pitchFamily="18" charset="-128"/>
                <a:ea typeface="HGP明朝B" panose="02020800000000000000" pitchFamily="18" charset="-128"/>
              </a:rPr>
              <a:t>STAND</a:t>
            </a:r>
            <a:r>
              <a:rPr lang="ja-JP" altLang="en-US" sz="1900">
                <a:latin typeface="HGP明朝B" panose="02020800000000000000" pitchFamily="18" charset="-128"/>
                <a:ea typeface="HGP明朝B" panose="02020800000000000000" pitchFamily="18" charset="-128"/>
              </a:rPr>
              <a:t>」ー立ち上がる選択</a:t>
            </a:r>
            <a:endParaRPr lang="ja-JP" altLang="en-US" sz="19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067217" y="8370835"/>
            <a:ext cx="23059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講師：大藪　順子</a:t>
            </a:r>
            <a:r>
              <a:rPr lang="ja-JP" altLang="en-US" sz="9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（フォトジャーナリスト）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931755" y="8654128"/>
            <a:ext cx="1486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６：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927115" y="8930302"/>
            <a:ext cx="3595856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900">
                <a:latin typeface="HGP明朝B" panose="02020800000000000000" pitchFamily="18" charset="-128"/>
                <a:ea typeface="HGP明朝B" panose="02020800000000000000" pitchFamily="18" charset="-128"/>
              </a:rPr>
              <a:t>「私たちの権利を守るために」</a:t>
            </a:r>
            <a:endParaRPr lang="ja-JP" altLang="en-US" sz="19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724892" y="9926719"/>
            <a:ext cx="156324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お申込みお問い合わせ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117432" y="9831223"/>
            <a:ext cx="361028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NPO</a:t>
            </a:r>
            <a:r>
              <a:rPr lang="ja-JP" altLang="en-US" sz="23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法人虹色のたね事務局</a:t>
            </a:r>
            <a:endParaRPr lang="ja-JP" altLang="en-US" sz="23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367867" y="10182003"/>
            <a:ext cx="14350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045−313−2416</a:t>
            </a:r>
            <a:endParaRPr lang="ja-JP" altLang="en-US" sz="13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076827" y="10182003"/>
            <a:ext cx="1604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3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hlinkClick r:id="rId3"/>
              </a:rPr>
              <a:t>info@npo-nijiiro.org</a:t>
            </a:r>
            <a:endParaRPr lang="en-US" altLang="ja-JP" sz="13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841481" y="414647"/>
            <a:ext cx="4600308" cy="3572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500"/>
              </a:lnSpc>
            </a:pPr>
            <a:r>
              <a:rPr lang="en-US" altLang="ja-JP" sz="6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What is</a:t>
            </a:r>
          </a:p>
          <a:p>
            <a:pPr>
              <a:lnSpc>
                <a:spcPts val="9500"/>
              </a:lnSpc>
            </a:pPr>
            <a:r>
              <a:rPr lang="ja-JP" altLang="en-US" sz="6000">
                <a:latin typeface="ＭＳ Ｐ明朝" panose="02020600040205080304" pitchFamily="18" charset="-128"/>
                <a:ea typeface="ＭＳ Ｐ明朝" panose="02020600040205080304" pitchFamily="18" charset="-128"/>
              </a:rPr>
              <a:t>セクシュアル・ライツ</a:t>
            </a:r>
            <a:endParaRPr lang="ja-JP" altLang="en-US" sz="6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0" y="0"/>
            <a:ext cx="2667600" cy="2181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0" y="2181600"/>
            <a:ext cx="2667600" cy="2181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0" y="4363200"/>
            <a:ext cx="2667600" cy="2181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0" y="6544800"/>
            <a:ext cx="2667600" cy="2181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0" y="8726400"/>
            <a:ext cx="2667600" cy="2181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039734" y="10200444"/>
            <a:ext cx="42832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ＴＥＬ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4728674" y="10200444"/>
            <a:ext cx="43473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MAIL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5203739" y="9215671"/>
            <a:ext cx="2169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パネルディスカッション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コーディネーター　池畑博美</a:t>
            </a:r>
            <a:endParaRPr lang="ja-JP" altLang="en-US" sz="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B6D83956-A0CF-B941-B430-D02903BAEE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74" y="2349359"/>
            <a:ext cx="2141452" cy="2141452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AAD1FDAB-F4D9-274D-88A8-B5B570A667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73" y="4607079"/>
            <a:ext cx="2427909" cy="1820932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3AF1CF9A-2BF1-DE4D-B5D2-5B4B30E625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89" y="167759"/>
            <a:ext cx="2386222" cy="1840923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A1417668-099A-CE42-8BFE-4665C9BDAE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5" y="8899318"/>
            <a:ext cx="2605446" cy="1734250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7D11743F-3091-4F4A-AF27-EE5B2AE978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41" y="6555826"/>
            <a:ext cx="1775117" cy="2218896"/>
          </a:xfrm>
          <a:prstGeom prst="rect">
            <a:avLst/>
          </a:prstGeom>
        </p:spPr>
      </p:pic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6D578EE-7573-3B4A-ACFE-8297A41A1037}"/>
              </a:ext>
            </a:extLst>
          </p:cNvPr>
          <p:cNvSpPr txBox="1"/>
          <p:nvPr/>
        </p:nvSpPr>
        <p:spPr>
          <a:xfrm>
            <a:off x="2785793" y="6275072"/>
            <a:ext cx="494192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参加費：３</a:t>
            </a:r>
            <a:r>
              <a:rPr kumimoji="1" lang="en-US" altLang="ja-JP" sz="2000" b="1" dirty="0"/>
              <a:t>,</a:t>
            </a:r>
            <a:r>
              <a:rPr kumimoji="1" lang="ja-JP" altLang="en-US" sz="2000" b="1"/>
              <a:t>０００円</a:t>
            </a:r>
            <a:endParaRPr lang="en-US" altLang="ja-JP" sz="2000" b="1" dirty="0"/>
          </a:p>
          <a:p>
            <a:r>
              <a:rPr lang="ja-JP" altLang="en-US" sz="1600" b="1"/>
              <a:t>　　　　</a:t>
            </a:r>
            <a:r>
              <a:rPr lang="ja-JP" altLang="en-US" sz="1600" b="1" dirty="0"/>
              <a:t>　</a:t>
            </a:r>
            <a:r>
              <a:rPr lang="ja-JP" altLang="en-US" sz="1600" b="1"/>
              <a:t>虹色のたね正会員さま</a:t>
            </a:r>
            <a:r>
              <a:rPr kumimoji="1" lang="ja-JP" altLang="en-US" sz="1600" b="1"/>
              <a:t>　賛助会員さまは</a:t>
            </a:r>
            <a:r>
              <a:rPr kumimoji="1" lang="ja-JP" altLang="en-US" sz="1800" b="1">
                <a:solidFill>
                  <a:srgbClr val="FF0000"/>
                </a:solidFill>
              </a:rPr>
              <a:t>無料</a:t>
            </a:r>
            <a:endParaRPr kumimoji="1" lang="ja-JP" altLang="en-US" sz="1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2060"/>
        </a:solidFill>
        <a:ln>
          <a:noFill/>
        </a:ln>
      </a:spPr>
      <a:bodyPr rtlCol="0" anchor="ctr"/>
      <a:lstStyle>
        <a:defPPr algn="ctr">
          <a:defRPr sz="2800" b="1" dirty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138</Words>
  <Application>Microsoft Macintosh PowerPoint</Application>
  <PresentationFormat>ユーザー設定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HGP創英角ｺﾞｼｯｸUB</vt:lpstr>
      <vt:lpstr>HGP明朝B</vt:lpstr>
      <vt:lpstr>ＭＳ Ｐゴシック</vt:lpstr>
      <vt:lpstr>ＭＳ Ｐ明朝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2015-06-04T11:14:36Z</dcterms:created>
  <dcterms:modified xsi:type="dcterms:W3CDTF">2019-03-17T13:46:35Z</dcterms:modified>
</cp:coreProperties>
</file>